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3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3340135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t"/>
              <a:t>‹#›</a:t>
            </a:fld>
            <a:endParaRPr lang="e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t"/>
              <a:t>‹#›</a:t>
            </a:fld>
            <a:endParaRPr lang="e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t"/>
              <a:t>‹#›</a:t>
            </a:fld>
            <a:endParaRPr lang="e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t"/>
              <a:t>‹#›</a:t>
            </a:fld>
            <a:endParaRPr lang="e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t"/>
              <a:t>‹#›</a:t>
            </a:fld>
            <a:endParaRPr lang="e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t"/>
              <a:t>‹#›</a:t>
            </a:fld>
            <a:endParaRPr lang="e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t"/>
              <a:t>‹#›</a:t>
            </a:fld>
            <a:endParaRPr lang="e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t"/>
              <a:t>‹#›</a:t>
            </a:fld>
            <a:endParaRPr lang="e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t"/>
              <a:t>‹#›</a:t>
            </a:fld>
            <a:endParaRPr lang="e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t"/>
              <a:t>‹#›</a:t>
            </a:fld>
            <a:endParaRPr lang="e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t"/>
              <a:t>‹#›</a:t>
            </a:fld>
            <a:endParaRPr lang="e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t" sz="1000">
                <a:solidFill>
                  <a:schemeClr val="dk2"/>
                </a:solidFill>
              </a:rPr>
              <a:t>‹#›</a:t>
            </a:fld>
            <a:endParaRPr lang="et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h3.ggpht.com/vFpQP39LB60dli3n-rJnVvTM07dsvIzxrCL5xMiy1V4GV4unC1ifXkUExQ4N-DBCKwI=w30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lh5.ggpht.com/4vXiBDXd4uuNHeu1LaVpGsP228cscBwSkPoQ82oJxGS2BIOnUmqcHVB9eN8vQaGQ4xw=w300" TargetMode="External"/><Relationship Id="rId4" Type="http://schemas.openxmlformats.org/officeDocument/2006/relationships/hyperlink" Target="https://upload.wikimedia.org/wikipedia/en/thumb/9/9f/Twitter_bird_logo_2012.svg/220px-Twitter_bird_logo_2012.svg.pn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user/PewDiePi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stagram.com/kyliejenne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hyperlink" Target="https://instagram.com/elinaborn/" TargetMode="External"/><Relationship Id="rId4" Type="http://schemas.openxmlformats.org/officeDocument/2006/relationships/hyperlink" Target="https://instagram.com/getterjaaniofficia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ilvestoom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hyperlink" Target="https://twitter.com/postimees" TargetMode="External"/><Relationship Id="rId4" Type="http://schemas.openxmlformats.org/officeDocument/2006/relationships/hyperlink" Target="https://twitter.com/barackobam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arkonomnom.tumblr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hyperlink" Target="http://danisnotonfire.tumblr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ine.co/Zach.K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google.com/store/apps/details?id=com.snapchat.android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google.com/store/apps/details?id=com.spotify.music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nterest.com/ellentv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t"/>
              <a:t>Noorte sotsiaalvõrgustikud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t"/>
              <a:t>Sandra Assak</a:t>
            </a:r>
          </a:p>
          <a:p>
            <a:pPr rtl="0">
              <a:spcBef>
                <a:spcPts val="0"/>
              </a:spcBef>
              <a:buNone/>
            </a:pPr>
            <a:r>
              <a:rPr lang="et"/>
              <a:t>9.a</a:t>
            </a:r>
          </a:p>
          <a:p>
            <a:pPr rtl="0">
              <a:spcBef>
                <a:spcPts val="0"/>
              </a:spcBef>
              <a:buNone/>
            </a:pPr>
            <a:r>
              <a:rPr lang="et"/>
              <a:t>Tartu Veeriku Kool</a:t>
            </a:r>
          </a:p>
          <a:p>
            <a:pPr>
              <a:spcBef>
                <a:spcPts val="0"/>
              </a:spcBef>
              <a:buNone/>
            </a:pPr>
            <a:r>
              <a:rPr lang="et"/>
              <a:t>2015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t"/>
              <a:t>Lingid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t" u="sng">
                <a:solidFill>
                  <a:schemeClr val="hlink"/>
                </a:solidFill>
                <a:hlinkClick r:id="rId3"/>
              </a:rPr>
              <a:t>https://lh3.ggpht.com/vFpQP39LB60dli3n-rJnVvTM07dsvIzxrCL5xMiy1V4GV4unC1ifXkUExQ4N-DBCKwI=w300</a:t>
            </a:r>
          </a:p>
          <a:p>
            <a:pPr rtl="0">
              <a:spcBef>
                <a:spcPts val="0"/>
              </a:spcBef>
              <a:buNone/>
            </a:pPr>
            <a:r>
              <a:rPr lang="et" u="sng">
                <a:solidFill>
                  <a:schemeClr val="hlink"/>
                </a:solidFill>
                <a:hlinkClick r:id="rId4"/>
              </a:rPr>
              <a:t>https://upload.wikimedia.org/wikipedia/en/thumb/9/9f/Twitter_bird_logo_2012.svg/220px-Twitter_bird_logo_2012.svg.png</a:t>
            </a:r>
          </a:p>
          <a:p>
            <a:pPr rtl="0">
              <a:spcBef>
                <a:spcPts val="0"/>
              </a:spcBef>
              <a:buNone/>
            </a:pPr>
            <a:r>
              <a:rPr lang="et" u="sng">
                <a:solidFill>
                  <a:schemeClr val="hlink"/>
                </a:solidFill>
                <a:hlinkClick r:id="rId5"/>
              </a:rPr>
              <a:t>https://lh5.ggpht.com/4vXiBDXd4uuNHeu1LaVpGsP228cscBwSkPoQ82oJxGS2BIOnUmqcHVB9eN8vQaGQ4xw=w300</a:t>
            </a:r>
            <a:r>
              <a:rPr lang="et"/>
              <a:t>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t"/>
              <a:t>Tänan!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t"/>
              <a:t>YouTube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t"/>
              <a:t>Videod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t"/>
              <a:t>Tellimine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t" u="sng">
                <a:solidFill>
                  <a:schemeClr val="hlink"/>
                </a:solidFill>
                <a:hlinkClick r:id="rId3"/>
              </a:rPr>
              <a:t>https://www.youtube.com/user/PewDiePie</a:t>
            </a:r>
            <a:r>
              <a:rPr lang="et"/>
              <a:t> </a:t>
            </a:r>
          </a:p>
        </p:txBody>
      </p:sp>
      <p:pic>
        <p:nvPicPr>
          <p:cNvPr id="58" name="Shape 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93900" y="1641475"/>
            <a:ext cx="2438400" cy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t"/>
              <a:t>Instagram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t"/>
              <a:t>Piltide ja videote jagamine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t"/>
              <a:t>Jälgimine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t"/>
              <a:t>Kõige jälgitum - Kylie Jenner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t" u="sng">
                <a:solidFill>
                  <a:schemeClr val="hlink"/>
                </a:solidFill>
                <a:hlinkClick r:id="rId3"/>
              </a:rPr>
              <a:t>https://instagram.com/kyliejenner/</a:t>
            </a:r>
            <a:r>
              <a:rPr lang="et"/>
              <a:t>  </a:t>
            </a:r>
          </a:p>
          <a:p>
            <a:pPr rtl="0">
              <a:spcBef>
                <a:spcPts val="0"/>
              </a:spcBef>
              <a:buNone/>
            </a:pPr>
            <a:r>
              <a:rPr lang="et" u="sng">
                <a:solidFill>
                  <a:schemeClr val="hlink"/>
                </a:solidFill>
                <a:hlinkClick r:id="rId4"/>
              </a:rPr>
              <a:t>https://instagram.com/getterjaaniofficial/</a:t>
            </a:r>
          </a:p>
          <a:p>
            <a:pPr rtl="0">
              <a:spcBef>
                <a:spcPts val="0"/>
              </a:spcBef>
              <a:buNone/>
            </a:pPr>
            <a:r>
              <a:rPr lang="et" u="sng">
                <a:solidFill>
                  <a:schemeClr val="hlink"/>
                </a:solidFill>
                <a:hlinkClick r:id="rId5"/>
              </a:rPr>
              <a:t>https://instagram.com/elinaborn/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5" name="Shape 6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974800" y="1508775"/>
            <a:ext cx="28575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t"/>
              <a:t>Twitter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t"/>
              <a:t>Säutsumine / </a:t>
            </a:r>
            <a:r>
              <a:rPr lang="et" i="1"/>
              <a:t>Tweet</a:t>
            </a:r>
            <a:r>
              <a:rPr lang="et"/>
              <a:t>imine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t"/>
              <a:t>140 tähemärki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t"/>
              <a:t>Kõige jälgitum: Katy Perry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t" u="sng">
                <a:solidFill>
                  <a:schemeClr val="hlink"/>
                </a:solidFill>
                <a:hlinkClick r:id="rId3"/>
              </a:rPr>
              <a:t>https://twitter.com/ilvestoomas</a:t>
            </a:r>
          </a:p>
          <a:p>
            <a:pPr rtl="0">
              <a:spcBef>
                <a:spcPts val="0"/>
              </a:spcBef>
              <a:buNone/>
            </a:pPr>
            <a:r>
              <a:rPr lang="et" u="sng">
                <a:solidFill>
                  <a:schemeClr val="hlink"/>
                </a:solidFill>
                <a:hlinkClick r:id="rId4"/>
              </a:rPr>
              <a:t>https://twitter.com/barackobama</a:t>
            </a:r>
          </a:p>
          <a:p>
            <a:pPr rtl="0">
              <a:spcBef>
                <a:spcPts val="0"/>
              </a:spcBef>
              <a:buNone/>
            </a:pPr>
            <a:r>
              <a:rPr lang="et" u="sng">
                <a:solidFill>
                  <a:schemeClr val="hlink"/>
                </a:solidFill>
                <a:hlinkClick r:id="rId5"/>
              </a:rPr>
              <a:t>https://twitter.com/postimees</a:t>
            </a:r>
            <a:r>
              <a:rPr lang="et"/>
              <a:t>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2" name="Shape 7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36800" y="1794800"/>
            <a:ext cx="2095500" cy="169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t"/>
              <a:t>Tumblr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t"/>
              <a:t>Blogimissait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t"/>
              <a:t>Erinevad tüüpi postitused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t" u="sng">
                <a:solidFill>
                  <a:schemeClr val="hlink"/>
                </a:solidFill>
                <a:hlinkClick r:id="rId3"/>
              </a:rPr>
              <a:t>http://markonomnom.tumblr.com/</a:t>
            </a:r>
          </a:p>
          <a:p>
            <a:pPr lvl="0">
              <a:spcBef>
                <a:spcPts val="0"/>
              </a:spcBef>
              <a:buNone/>
            </a:pPr>
            <a:r>
              <a:rPr lang="et" u="sng">
                <a:solidFill>
                  <a:schemeClr val="hlink"/>
                </a:solidFill>
                <a:hlinkClick r:id="rId4"/>
              </a:rPr>
              <a:t>http://danisnotonfire.tumblr.com/</a:t>
            </a:r>
            <a:r>
              <a:rPr lang="et"/>
              <a:t>  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74800" y="1378975"/>
            <a:ext cx="28575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t"/>
              <a:t>Vine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t"/>
              <a:t>6-sekundilised videoklipid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t" u="sng">
                <a:solidFill>
                  <a:schemeClr val="hlink"/>
                </a:solidFill>
                <a:hlinkClick r:id="rId3"/>
              </a:rPr>
              <a:t>https://vine.co/Zach.King</a:t>
            </a:r>
            <a:r>
              <a:rPr lang="et"/>
              <a:t>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6" name="Shape 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74800" y="1213775"/>
            <a:ext cx="28575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t"/>
              <a:t>Snapchat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t"/>
              <a:t>Videod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t"/>
              <a:t>Pildid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t" u="sng">
                <a:solidFill>
                  <a:schemeClr val="hlink"/>
                </a:solidFill>
                <a:hlinkClick r:id="rId3"/>
              </a:rPr>
              <a:t>https://play.google.com/store/apps/details?id=com.snapchat.android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93" name="Shape 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5412" y="1797287"/>
            <a:ext cx="1666875" cy="166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t"/>
              <a:t>Spotify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t"/>
              <a:t>Muusika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t" u="sng">
                <a:solidFill>
                  <a:schemeClr val="hlink"/>
                </a:solidFill>
                <a:hlinkClick r:id="rId3"/>
              </a:rPr>
              <a:t>https://play.google.com/store/apps/details?id=com.spotify.music</a:t>
            </a:r>
            <a:r>
              <a:rPr lang="et"/>
              <a:t> </a:t>
            </a:r>
          </a:p>
        </p:txBody>
      </p:sp>
      <p:pic>
        <p:nvPicPr>
          <p:cNvPr id="100" name="Shape 1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13100" y="196215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t"/>
              <a:t>Pinterest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t"/>
              <a:t>Pildid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t" u="sng">
                <a:solidFill>
                  <a:schemeClr val="hlink"/>
                </a:solidFill>
                <a:hlinkClick r:id="rId3"/>
              </a:rPr>
              <a:t>https://www.pinterest.com/ellentv/</a:t>
            </a:r>
            <a:r>
              <a:rPr lang="et"/>
              <a:t> </a:t>
            </a:r>
          </a:p>
        </p:txBody>
      </p:sp>
      <p:pic>
        <p:nvPicPr>
          <p:cNvPr id="107" name="Shape 10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5412" y="2027225"/>
            <a:ext cx="1666875" cy="166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Ekraaniseanss (16:9)</PresentationFormat>
  <Paragraphs>66</Paragraphs>
  <Slides>11</Slides>
  <Notes>11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11</vt:i4>
      </vt:variant>
    </vt:vector>
  </HeadingPairs>
  <TitlesOfParts>
    <vt:vector size="12" baseType="lpstr">
      <vt:lpstr>simple-light-2</vt:lpstr>
      <vt:lpstr>Noorte sotsiaalvõrgustikud</vt:lpstr>
      <vt:lpstr>YouTube</vt:lpstr>
      <vt:lpstr>Instagram</vt:lpstr>
      <vt:lpstr>Twitter</vt:lpstr>
      <vt:lpstr>Tumblr</vt:lpstr>
      <vt:lpstr>Vine</vt:lpstr>
      <vt:lpstr>Snapchat</vt:lpstr>
      <vt:lpstr>Spotify</vt:lpstr>
      <vt:lpstr>Pinterest</vt:lpstr>
      <vt:lpstr>Lingid</vt:lpstr>
      <vt:lpstr>Tänan!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Noorte sotsiaalvõrgustikud</dc:title>
  <dc:creator>Signe Varendi</dc:creator>
  <cp:lastModifiedBy>svarendi</cp:lastModifiedBy>
  <cp:revision>1</cp:revision>
  <dcterms:modified xsi:type="dcterms:W3CDTF">2015-10-08T08:03:03Z</dcterms:modified>
</cp:coreProperties>
</file>